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1"/>
  </p:notesMasterIdLst>
  <p:sldIdLst>
    <p:sldId id="256" r:id="rId2"/>
    <p:sldId id="257" r:id="rId3"/>
    <p:sldId id="274" r:id="rId4"/>
    <p:sldId id="272" r:id="rId5"/>
    <p:sldId id="275" r:id="rId6"/>
    <p:sldId id="273" r:id="rId7"/>
    <p:sldId id="277" r:id="rId8"/>
    <p:sldId id="278" r:id="rId9"/>
    <p:sldId id="268" r:id="rId10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737" autoAdjust="0"/>
  </p:normalViewPr>
  <p:slideViewPr>
    <p:cSldViewPr>
      <p:cViewPr varScale="1">
        <p:scale>
          <a:sx n="87" d="100"/>
          <a:sy n="87" d="100"/>
        </p:scale>
        <p:origin x="1092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CA593D-3313-416B-B60F-ABFE6B115373}" type="datetimeFigureOut">
              <a:rPr lang="zh-CN" altLang="en-US" smtClean="0"/>
              <a:pPr/>
              <a:t>2016/6/30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8CFD39-7A22-4F84-82BB-B457EBCA10E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54258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80902" y="1275025"/>
            <a:ext cx="7182197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088136" y="1385316"/>
            <a:ext cx="6967728" cy="4087368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3794760" y="1267730"/>
            <a:ext cx="1554480" cy="6400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3886200" y="1267731"/>
            <a:ext cx="1371600" cy="548640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71281" y="2091263"/>
            <a:ext cx="6801440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6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71575" y="4682062"/>
            <a:ext cx="6803136" cy="50292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400" spc="80" baseline="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  <a:lvl6pPr marL="2286000" indent="0" algn="ctr">
              <a:buNone/>
              <a:defRPr sz="1400"/>
            </a:lvl6pPr>
            <a:lvl7pPr marL="2743200" indent="0" algn="ctr">
              <a:buNone/>
              <a:defRPr sz="1400"/>
            </a:lvl7pPr>
            <a:lvl8pPr marL="3200400" indent="0" algn="ctr">
              <a:buNone/>
              <a:defRPr sz="1400"/>
            </a:lvl8pPr>
            <a:lvl9pPr marL="3657600" indent="0" algn="ctr">
              <a:buNone/>
              <a:defRPr sz="14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3931920" y="1327188"/>
            <a:ext cx="1280160" cy="457200"/>
          </a:xfrm>
        </p:spPr>
        <p:txBody>
          <a:bodyPr/>
          <a:lstStyle>
            <a:lvl1pPr algn="ctr">
              <a:defRPr sz="11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2016/6/30</a:t>
            </a:fld>
            <a:endParaRPr lang="zh-CN" alt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104936" y="5211060"/>
            <a:ext cx="4429125" cy="228600"/>
          </a:xfrm>
        </p:spPr>
        <p:txBody>
          <a:bodyPr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6455190" y="5212080"/>
            <a:ext cx="158391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37616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2016/6/30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63969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762000"/>
            <a:ext cx="1771650" cy="52578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762000"/>
            <a:ext cx="6057900" cy="52578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2016/6/30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7202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2016/6/30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0074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980902" y="1275025"/>
            <a:ext cx="7182197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088136" y="1385316"/>
            <a:ext cx="6967728" cy="4087368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3794760" y="1267730"/>
            <a:ext cx="1554480" cy="6400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3886200" y="1267731"/>
            <a:ext cx="1371600" cy="548640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2717" y="2094309"/>
            <a:ext cx="6803136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6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2718" y="4682062"/>
            <a:ext cx="6803136" cy="50292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931920" y="1325880"/>
            <a:ext cx="1280160" cy="457200"/>
          </a:xfrm>
        </p:spPr>
        <p:txBody>
          <a:bodyPr/>
          <a:lstStyle>
            <a:lvl1pPr algn="ctr">
              <a:defRPr lang="en-US" sz="11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2016/6/30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04679" y="5211060"/>
            <a:ext cx="4430268" cy="228600"/>
          </a:xfrm>
        </p:spPr>
        <p:txBody>
          <a:bodyPr/>
          <a:lstStyle>
            <a:lvl1pPr algn="l">
              <a:defRPr/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3378" y="5211060"/>
            <a:ext cx="1584198" cy="228600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98215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2103120"/>
            <a:ext cx="3657600" cy="39319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880" y="2103120"/>
            <a:ext cx="3657600" cy="39319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2016/6/30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02548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2074334"/>
            <a:ext cx="365760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755898"/>
            <a:ext cx="365760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2074334"/>
            <a:ext cx="365760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756581"/>
            <a:ext cx="365760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2016/6/30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76064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2016/6/30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6319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2016/6/30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6027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6765290" y="173736"/>
            <a:ext cx="2194560" cy="65105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607392"/>
            <a:ext cx="1823085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8976" y="907143"/>
            <a:ext cx="5428856" cy="504371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3085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868160" y="274320"/>
            <a:ext cx="1988820" cy="6309360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2016/6/30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46008" y="6302326"/>
            <a:ext cx="1097280" cy="274320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79939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765290" y="173736"/>
            <a:ext cx="2194560" cy="65105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6868160" y="274320"/>
            <a:ext cx="1988820" cy="6309360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603504"/>
            <a:ext cx="1824228" cy="1645920"/>
          </a:xfrm>
        </p:spPr>
        <p:txBody>
          <a:bodyPr anchor="b">
            <a:noAutofit/>
          </a:bodyPr>
          <a:lstStyle>
            <a:lvl1pPr algn="l">
              <a:defRPr sz="24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1449" y="173736"/>
            <a:ext cx="6398514" cy="6510528"/>
          </a:xfr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4228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2016/6/30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9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97546" y="6309360"/>
            <a:ext cx="1097280" cy="27432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9251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6022" y="173736"/>
            <a:ext cx="8791956" cy="6510528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292608" y="292608"/>
            <a:ext cx="8558784" cy="6272784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1520" y="642594"/>
            <a:ext cx="768096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2103120"/>
            <a:ext cx="768096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12142" y="6302326"/>
            <a:ext cx="20574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2016/6/30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6896" y="6302326"/>
            <a:ext cx="3950208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53042" y="6302326"/>
            <a:ext cx="10972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6639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52"/>
          <p:cNvSpPr>
            <a:spLocks noChangeArrowheads="1"/>
          </p:cNvSpPr>
          <p:nvPr/>
        </p:nvSpPr>
        <p:spPr bwMode="gray">
          <a:xfrm>
            <a:off x="785786" y="548680"/>
            <a:ext cx="7920037" cy="1708812"/>
          </a:xfrm>
          <a:prstGeom prst="roundRect">
            <a:avLst>
              <a:gd name="adj" fmla="val 10889"/>
            </a:avLst>
          </a:prstGeom>
          <a:solidFill>
            <a:schemeClr val="bg1"/>
          </a:solidFill>
          <a:ln w="38100">
            <a:solidFill>
              <a:schemeClr val="bg2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altLang="zh-CN" sz="4000" b="1" dirty="0" smtClean="0">
                <a:latin typeface="Arial" charset="0"/>
              </a:rPr>
              <a:t>Unit1 My school</a:t>
            </a:r>
          </a:p>
          <a:p>
            <a:pPr algn="ctr" eaLnBrk="1" hangingPunct="1">
              <a:defRPr/>
            </a:pPr>
            <a:r>
              <a:rPr lang="zh-CN" altLang="en-US" sz="4000" b="1" dirty="0" smtClean="0">
                <a:latin typeface="Arial" charset="0"/>
              </a:rPr>
              <a:t>第</a:t>
            </a:r>
            <a:r>
              <a:rPr lang="en-US" altLang="zh-CN" sz="4000" b="1" dirty="0" smtClean="0">
                <a:latin typeface="Arial" charset="0"/>
              </a:rPr>
              <a:t>6</a:t>
            </a:r>
            <a:r>
              <a:rPr lang="zh-CN" altLang="en-US" sz="4000" b="1" dirty="0" smtClean="0">
                <a:latin typeface="Arial" charset="0"/>
              </a:rPr>
              <a:t>课时</a:t>
            </a:r>
            <a:endParaRPr lang="zh-CN" altLang="en-US" sz="4000" b="1" dirty="0">
              <a:latin typeface="Arial" charset="0"/>
            </a:endParaRPr>
          </a:p>
        </p:txBody>
      </p: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5429256" y="4071942"/>
            <a:ext cx="392909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altLang="zh-CN" sz="2400" b="1" dirty="0" smtClean="0">
                <a:latin typeface="Comic Sans MS" pitchFamily="66" charset="0"/>
                <a:ea typeface="经典趣体简" pitchFamily="1" charset="-122"/>
              </a:rPr>
              <a:t>Read and write &amp; Let’s check &amp; Story time</a:t>
            </a:r>
            <a:endParaRPr lang="zh-CN" altLang="en-US" sz="2400" b="1" dirty="0">
              <a:latin typeface="Comic Sans MS" pitchFamily="66" charset="0"/>
              <a:ea typeface="经典趣体简" pitchFamily="1" charset="-122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2786058"/>
            <a:ext cx="4572032" cy="281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857224" y="714356"/>
            <a:ext cx="7500990" cy="3603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4000" dirty="0" smtClean="0"/>
              <a:t>Review:</a:t>
            </a:r>
          </a:p>
          <a:p>
            <a:pPr>
              <a:lnSpc>
                <a:spcPct val="200000"/>
              </a:lnSpc>
            </a:pPr>
            <a:r>
              <a:rPr lang="en-US" altLang="zh-CN" sz="4000" dirty="0" smtClean="0"/>
              <a:t>1</a:t>
            </a:r>
            <a:r>
              <a:rPr lang="zh-CN" altLang="en-US" sz="4000" dirty="0" smtClean="0"/>
              <a:t>、</a:t>
            </a:r>
            <a:r>
              <a:rPr lang="en-US" altLang="zh-CN" sz="4000" dirty="0" smtClean="0"/>
              <a:t>Let’s learn </a:t>
            </a:r>
            <a:r>
              <a:rPr lang="zh-CN" altLang="en-US" sz="4000" dirty="0" smtClean="0"/>
              <a:t>单词和句子。</a:t>
            </a:r>
            <a:endParaRPr lang="en-US" altLang="zh-CN" sz="4000" dirty="0" smtClean="0"/>
          </a:p>
          <a:p>
            <a:pPr>
              <a:lnSpc>
                <a:spcPct val="200000"/>
              </a:lnSpc>
            </a:pPr>
            <a:r>
              <a:rPr lang="en-US" altLang="zh-CN" sz="4000" dirty="0" smtClean="0"/>
              <a:t>2</a:t>
            </a:r>
            <a:r>
              <a:rPr lang="zh-CN" altLang="en-US" sz="4000" dirty="0" smtClean="0"/>
              <a:t>、</a:t>
            </a:r>
            <a:r>
              <a:rPr lang="en-US" altLang="zh-CN" sz="4000" dirty="0" smtClean="0"/>
              <a:t> Let’s talk </a:t>
            </a:r>
            <a:r>
              <a:rPr lang="zh-CN" altLang="en-US" sz="4000" dirty="0" smtClean="0"/>
              <a:t>句子。</a:t>
            </a:r>
            <a:endParaRPr lang="zh-CN" alt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b="1" dirty="0" smtClean="0"/>
              <a:t>热身活动</a:t>
            </a:r>
            <a:endParaRPr lang="zh-CN" altLang="en-US" b="1" dirty="0"/>
          </a:p>
        </p:txBody>
      </p:sp>
      <p:sp>
        <p:nvSpPr>
          <p:cNvPr id="4" name="矩形 3"/>
          <p:cNvSpPr/>
          <p:nvPr/>
        </p:nvSpPr>
        <p:spPr>
          <a:xfrm>
            <a:off x="612717" y="2132856"/>
            <a:ext cx="778363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04800"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3600" b="1" kern="100" dirty="0">
                <a:latin typeface="Times New Roman" panose="02020603050405020304" pitchFamily="18" charset="0"/>
              </a:rPr>
              <a:t>（</a:t>
            </a:r>
            <a:r>
              <a:rPr lang="en-US" altLang="zh-CN" sz="3600" b="1" kern="100" dirty="0">
                <a:latin typeface="Times New Roman" panose="02020603050405020304" pitchFamily="18" charset="0"/>
              </a:rPr>
              <a:t>1</a:t>
            </a:r>
            <a:r>
              <a:rPr lang="zh-CN" altLang="zh-CN" sz="3600" b="1" kern="100" dirty="0">
                <a:latin typeface="Times New Roman" panose="02020603050405020304" pitchFamily="18" charset="0"/>
              </a:rPr>
              <a:t>）猜谜</a:t>
            </a:r>
            <a:r>
              <a:rPr lang="zh-CN" altLang="zh-CN" sz="3600" b="1" kern="100" dirty="0" smtClean="0">
                <a:latin typeface="Times New Roman" panose="02020603050405020304" pitchFamily="18" charset="0"/>
              </a:rPr>
              <a:t>语</a:t>
            </a:r>
            <a:r>
              <a:rPr lang="zh-CN" altLang="en-US" sz="3600" b="1" kern="100" dirty="0" smtClean="0">
                <a:latin typeface="Times New Roman" panose="02020603050405020304" pitchFamily="18" charset="0"/>
              </a:rPr>
              <a:t>的形式</a:t>
            </a:r>
            <a:r>
              <a:rPr lang="zh-CN" altLang="zh-CN" sz="3600" b="1" kern="100" dirty="0" smtClean="0">
                <a:latin typeface="Times New Roman" panose="02020603050405020304" pitchFamily="18" charset="0"/>
              </a:rPr>
              <a:t>来</a:t>
            </a:r>
            <a:r>
              <a:rPr lang="zh-CN" altLang="zh-CN" sz="3600" b="1" kern="100" dirty="0">
                <a:latin typeface="Times New Roman" panose="02020603050405020304" pitchFamily="18" charset="0"/>
              </a:rPr>
              <a:t>猜房间的名称。</a:t>
            </a:r>
            <a:endParaRPr lang="zh-CN" altLang="zh-CN" sz="2800" b="1" kern="100" dirty="0">
              <a:latin typeface="Times New Roman" panose="02020603050405020304" pitchFamily="18" charset="0"/>
            </a:endParaRPr>
          </a:p>
          <a:p>
            <a:pPr marL="334645"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3600" b="1" kern="100" dirty="0">
                <a:latin typeface="Times New Roman" panose="02020603050405020304" pitchFamily="18" charset="0"/>
              </a:rPr>
              <a:t>（</a:t>
            </a:r>
            <a:r>
              <a:rPr lang="en-US" altLang="zh-CN" sz="3600" b="1" kern="100" dirty="0">
                <a:latin typeface="Times New Roman" panose="02020603050405020304" pitchFamily="18" charset="0"/>
              </a:rPr>
              <a:t>2</a:t>
            </a:r>
            <a:r>
              <a:rPr lang="zh-CN" altLang="zh-CN" sz="3600" b="1" kern="100" dirty="0" smtClean="0">
                <a:latin typeface="Times New Roman" panose="02020603050405020304" pitchFamily="18" charset="0"/>
              </a:rPr>
              <a:t>）合唱</a:t>
            </a:r>
            <a:r>
              <a:rPr lang="zh-CN" altLang="zh-CN" sz="3600" b="1" kern="100" dirty="0">
                <a:latin typeface="Times New Roman" panose="02020603050405020304" pitchFamily="18" charset="0"/>
              </a:rPr>
              <a:t>该单元的歌曲和</a:t>
            </a:r>
            <a:r>
              <a:rPr lang="zh-CN" altLang="zh-CN" sz="3600" b="1" kern="100" dirty="0" smtClean="0">
                <a:latin typeface="Times New Roman" panose="02020603050405020304" pitchFamily="18" charset="0"/>
              </a:rPr>
              <a:t>歌谣。</a:t>
            </a:r>
            <a:endParaRPr lang="zh-CN" altLang="zh-CN" sz="2800" b="1" kern="100" dirty="0">
              <a:latin typeface="Times New Roman" panose="02020603050405020304" pitchFamily="18" charset="0"/>
            </a:endParaRPr>
          </a:p>
          <a:p>
            <a:pPr marL="334645"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3600" b="1" kern="100" dirty="0">
                <a:latin typeface="Times New Roman" panose="02020603050405020304" pitchFamily="18" charset="0"/>
              </a:rPr>
              <a:t>（</a:t>
            </a:r>
            <a:r>
              <a:rPr lang="en-US" altLang="zh-CN" sz="3600" b="1" kern="100" dirty="0">
                <a:latin typeface="Times New Roman" panose="02020603050405020304" pitchFamily="18" charset="0"/>
              </a:rPr>
              <a:t>3</a:t>
            </a:r>
            <a:r>
              <a:rPr lang="zh-CN" altLang="zh-CN" sz="3600" b="1" kern="100" dirty="0">
                <a:latin typeface="Times New Roman" panose="02020603050405020304" pitchFamily="18" charset="0"/>
              </a:rPr>
              <a:t>）请学生表演</a:t>
            </a:r>
            <a:r>
              <a:rPr lang="en-US" altLang="zh-CN" sz="3600" b="1" kern="100" dirty="0">
                <a:latin typeface="Times New Roman" panose="02020603050405020304" pitchFamily="18" charset="0"/>
              </a:rPr>
              <a:t>Story time </a:t>
            </a:r>
            <a:r>
              <a:rPr lang="zh-CN" altLang="zh-CN" sz="3600" b="1" kern="100" dirty="0">
                <a:latin typeface="Times New Roman" panose="02020603050405020304" pitchFamily="18" charset="0"/>
              </a:rPr>
              <a:t>中的对话。</a:t>
            </a:r>
            <a:endParaRPr lang="zh-CN" altLang="zh-CN" sz="2800" b="1" kern="1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9792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0" y="0"/>
            <a:ext cx="9144000" cy="1107996"/>
          </a:xfrm>
          <a:prstGeom prst="rect">
            <a:avLst/>
          </a:prstGeom>
          <a:solidFill>
            <a:srgbClr val="0070C0"/>
          </a:solid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zh-CN" sz="6600" b="1" dirty="0">
                <a:solidFill>
                  <a:schemeClr val="bg1"/>
                </a:solidFill>
              </a:rPr>
              <a:t>Read and write</a:t>
            </a:r>
            <a:endParaRPr lang="zh-CN" altLang="zh-CN" sz="6600" b="1" dirty="0">
              <a:solidFill>
                <a:schemeClr val="bg1"/>
              </a:solidFill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0024201"/>
              </p:ext>
            </p:extLst>
          </p:nvPr>
        </p:nvGraphicFramePr>
        <p:xfrm>
          <a:off x="539552" y="2636912"/>
          <a:ext cx="8280920" cy="36004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80220"/>
                <a:gridCol w="1980220"/>
                <a:gridCol w="1980220"/>
                <a:gridCol w="2340260"/>
              </a:tblGrid>
              <a:tr h="1800200">
                <a:tc>
                  <a:txBody>
                    <a:bodyPr/>
                    <a:lstStyle/>
                    <a:p>
                      <a:pPr indent="3048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Computer</a:t>
                      </a:r>
                      <a:endParaRPr lang="zh-CN" sz="18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304800" algn="l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 </a:t>
                      </a:r>
                      <a:endParaRPr lang="zh-CN" sz="3200" kern="12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3048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</a:rPr>
                        <a:t> </a:t>
                      </a:r>
                      <a:endParaRPr lang="zh-CN" sz="1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3048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</a:rPr>
                        <a:t>Classroom 2</a:t>
                      </a:r>
                      <a:endParaRPr lang="zh-CN" sz="1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</a:tr>
              <a:tr h="1800200">
                <a:tc>
                  <a:txBody>
                    <a:bodyPr/>
                    <a:lstStyle/>
                    <a:p>
                      <a:pPr indent="3048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 </a:t>
                      </a:r>
                      <a:endParaRPr lang="zh-CN" sz="18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3048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Gym</a:t>
                      </a:r>
                      <a:endParaRPr lang="zh-CN" sz="18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3048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 </a:t>
                      </a:r>
                      <a:endParaRPr lang="zh-CN" sz="18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3048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Music Room</a:t>
                      </a:r>
                      <a:endParaRPr lang="zh-CN" sz="18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矩形 4"/>
          <p:cNvSpPr/>
          <p:nvPr/>
        </p:nvSpPr>
        <p:spPr>
          <a:xfrm>
            <a:off x="4427984" y="4869160"/>
            <a:ext cx="20825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Classroom 1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4680012" y="2924944"/>
            <a:ext cx="1572418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teacher’s</a:t>
            </a:r>
          </a:p>
          <a:p>
            <a:r>
              <a:rPr lang="en-US" altLang="zh-CN" dirty="0" smtClean="0">
                <a:latin typeface="Times New Roman" panose="02020603050405020304" pitchFamily="18" charset="0"/>
              </a:rPr>
              <a:t> 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office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843808" y="3140387"/>
            <a:ext cx="13997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Library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990185" y="4869661"/>
            <a:ext cx="995722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Art</a:t>
            </a:r>
            <a:r>
              <a:rPr lang="en-US" altLang="zh-CN" dirty="0">
                <a:latin typeface="Times New Roman" panose="02020603050405020304" pitchFamily="18" charset="0"/>
              </a:rPr>
              <a:t> </a:t>
            </a:r>
            <a:endParaRPr lang="en-US" altLang="zh-CN" dirty="0" smtClean="0">
              <a:latin typeface="Times New Roman" panose="02020603050405020304" pitchFamily="18" charset="0"/>
            </a:endParaRPr>
          </a:p>
          <a:p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room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26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ntr" presetSubtype="0" fill="hold" grpId="0" nodeType="click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0" y="0"/>
            <a:ext cx="9144000" cy="1107996"/>
          </a:xfrm>
          <a:prstGeom prst="rect">
            <a:avLst/>
          </a:prstGeom>
          <a:solidFill>
            <a:srgbClr val="0070C0"/>
          </a:solid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6600" b="1" i="1" dirty="0" smtClean="0">
                <a:solidFill>
                  <a:schemeClr val="bg1"/>
                </a:solidFill>
                <a:latin typeface="Times New Roman" pitchFamily="18" charset="0"/>
              </a:rPr>
              <a:t>Read and fill in the table</a:t>
            </a:r>
            <a:endParaRPr lang="zh-CN" altLang="en-US" sz="6600" b="1" i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644008" y="1932459"/>
            <a:ext cx="4032448" cy="203882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indent="304800" algn="just">
              <a:lnSpc>
                <a:spcPct val="150000"/>
              </a:lnSpc>
              <a:spcAft>
                <a:spcPts val="0"/>
              </a:spcAft>
            </a:pPr>
            <a:endParaRPr lang="en-US" altLang="zh-CN" b="1" kern="1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</a:endParaRPr>
          </a:p>
          <a:p>
            <a:pPr indent="304800"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b="1" kern="1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2</a:t>
            </a:r>
            <a:r>
              <a:rPr lang="en-US" altLang="zh-CN" b="1" kern="1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. ——Do you have an art room? </a:t>
            </a:r>
            <a:endParaRPr lang="zh-CN" altLang="zh-CN" sz="1400" b="1" kern="1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</a:endParaRPr>
          </a:p>
          <a:p>
            <a:pPr indent="304800"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b="1" kern="1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——Yes. The art room is next to the gym</a:t>
            </a:r>
            <a:r>
              <a:rPr lang="en-US" altLang="zh-CN" b="1" kern="1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.</a:t>
            </a:r>
          </a:p>
          <a:p>
            <a:pPr indent="304800" algn="just">
              <a:lnSpc>
                <a:spcPct val="150000"/>
              </a:lnSpc>
              <a:spcAft>
                <a:spcPts val="0"/>
              </a:spcAft>
            </a:pPr>
            <a:endParaRPr lang="zh-CN" altLang="zh-CN" sz="1400" b="1" kern="1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740370" y="4075344"/>
            <a:ext cx="3600400" cy="216982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indent="304800" algn="just">
              <a:lnSpc>
                <a:spcPct val="150000"/>
              </a:lnSpc>
              <a:spcAft>
                <a:spcPts val="0"/>
              </a:spcAft>
            </a:pPr>
            <a:endParaRPr lang="en-US" altLang="zh-CN" b="1" kern="1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</a:endParaRPr>
          </a:p>
          <a:p>
            <a:pPr indent="304800"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b="1" kern="1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3</a:t>
            </a:r>
            <a:r>
              <a:rPr lang="en-US" altLang="zh-CN" b="1" kern="1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. —— Where is the teacher’s office? </a:t>
            </a:r>
            <a:endParaRPr lang="zh-CN" altLang="zh-CN" sz="1400" b="1" kern="1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</a:endParaRPr>
          </a:p>
          <a:p>
            <a:pPr indent="304800"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b="1" kern="1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——The teacher’s office is next to the library</a:t>
            </a:r>
            <a:r>
              <a:rPr lang="en-US" altLang="zh-CN" b="1" kern="1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.</a:t>
            </a:r>
            <a:endParaRPr lang="zh-CN" altLang="zh-CN" sz="1400" b="1" kern="1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737320" y="1932459"/>
            <a:ext cx="3600400" cy="207749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>
            <a:spAutoFit/>
          </a:bodyPr>
          <a:lstStyle/>
          <a:p>
            <a:pPr indent="304800" algn="just">
              <a:lnSpc>
                <a:spcPct val="150000"/>
              </a:lnSpc>
            </a:pPr>
            <a:endParaRPr lang="en-US" altLang="zh-CN" b="1" kern="100" dirty="0" smtClean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indent="304800" algn="just">
              <a:lnSpc>
                <a:spcPct val="150000"/>
              </a:lnSpc>
            </a:pPr>
            <a:r>
              <a:rPr lang="en-US" altLang="zh-CN" b="1" kern="100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1.—</a:t>
            </a:r>
            <a:r>
              <a:rPr lang="en-US" altLang="zh-CN" b="1" kern="100" dirty="0">
                <a:solidFill>
                  <a:schemeClr val="bg1"/>
                </a:solidFill>
                <a:latin typeface="Times New Roman" panose="02020603050405020304" pitchFamily="18" charset="0"/>
              </a:rPr>
              <a:t>——Yes. The library is on the second floor.</a:t>
            </a:r>
            <a:endParaRPr lang="zh-CN" altLang="zh-CN" sz="1400" b="1" kern="100" dirty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indent="304800"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b="1" kern="100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— </a:t>
            </a:r>
            <a:r>
              <a:rPr lang="en-US" altLang="zh-CN" b="1" kern="100" dirty="0">
                <a:solidFill>
                  <a:schemeClr val="bg1"/>
                </a:solidFill>
                <a:latin typeface="Times New Roman" panose="02020603050405020304" pitchFamily="18" charset="0"/>
              </a:rPr>
              <a:t>you have a library</a:t>
            </a:r>
            <a:r>
              <a:rPr lang="zh-CN" altLang="zh-CN" b="1" kern="100" dirty="0">
                <a:solidFill>
                  <a:schemeClr val="bg1"/>
                </a:solidFill>
                <a:latin typeface="Times New Roman" panose="02020603050405020304" pitchFamily="18" charset="0"/>
              </a:rPr>
              <a:t>？ </a:t>
            </a:r>
            <a:endParaRPr lang="en-US" altLang="zh-CN" b="1" kern="100" dirty="0" smtClean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indent="304800" algn="just">
              <a:lnSpc>
                <a:spcPct val="150000"/>
              </a:lnSpc>
              <a:spcAft>
                <a:spcPts val="0"/>
              </a:spcAft>
            </a:pPr>
            <a:endParaRPr lang="zh-CN" altLang="zh-CN" sz="1400" b="1" kern="100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651975" y="4097378"/>
            <a:ext cx="4032448" cy="207749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>
            <a:spAutoFit/>
          </a:bodyPr>
          <a:lstStyle/>
          <a:p>
            <a:pPr indent="304800" algn="just">
              <a:lnSpc>
                <a:spcPct val="150000"/>
              </a:lnSpc>
              <a:spcAft>
                <a:spcPts val="0"/>
              </a:spcAft>
            </a:pPr>
            <a:endParaRPr lang="en-US" altLang="zh-CN" b="1" kern="100" dirty="0" smtClean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indent="304800"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b="1" kern="100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4</a:t>
            </a:r>
            <a:r>
              <a:rPr lang="en-US" altLang="zh-CN" b="1" kern="100" dirty="0">
                <a:solidFill>
                  <a:schemeClr val="bg1"/>
                </a:solidFill>
                <a:latin typeface="Times New Roman" panose="02020603050405020304" pitchFamily="18" charset="0"/>
              </a:rPr>
              <a:t>. ——Where is the Classroom 1? </a:t>
            </a:r>
            <a:endParaRPr lang="zh-CN" altLang="zh-CN" sz="1400" b="1" kern="100" dirty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indent="304800"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b="1" kern="100" dirty="0">
                <a:solidFill>
                  <a:schemeClr val="bg1"/>
                </a:solidFill>
                <a:latin typeface="Times New Roman" panose="02020603050405020304" pitchFamily="18" charset="0"/>
              </a:rPr>
              <a:t>——Classroom 1 is under the teacher’s office</a:t>
            </a:r>
            <a:r>
              <a:rPr lang="en-US" altLang="zh-CN" b="1" kern="100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.</a:t>
            </a:r>
          </a:p>
          <a:p>
            <a:pPr indent="304800" algn="just">
              <a:lnSpc>
                <a:spcPct val="150000"/>
              </a:lnSpc>
              <a:spcAft>
                <a:spcPts val="0"/>
              </a:spcAft>
            </a:pPr>
            <a:endParaRPr lang="zh-CN" altLang="zh-CN" sz="1400" kern="1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2304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0" y="0"/>
            <a:ext cx="9144000" cy="144655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zh-CN" sz="8800" b="1" dirty="0">
                <a:solidFill>
                  <a:schemeClr val="bg1"/>
                </a:solidFill>
              </a:rPr>
              <a:t>Let’s check</a:t>
            </a:r>
            <a:endParaRPr lang="zh-CN" altLang="zh-CN" sz="8800" b="1" dirty="0">
              <a:solidFill>
                <a:schemeClr val="bg1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1016732" y="2492896"/>
            <a:ext cx="711053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04800"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3200" b="1" kern="100" dirty="0">
                <a:latin typeface="Times New Roman" panose="02020603050405020304" pitchFamily="18" charset="0"/>
              </a:rPr>
              <a:t>（</a:t>
            </a:r>
            <a:r>
              <a:rPr lang="en-US" altLang="zh-CN" sz="3200" b="1" kern="100" dirty="0">
                <a:latin typeface="Times New Roman" panose="02020603050405020304" pitchFamily="18" charset="0"/>
              </a:rPr>
              <a:t>1</a:t>
            </a:r>
            <a:r>
              <a:rPr lang="zh-CN" altLang="zh-CN" sz="3200" b="1" kern="100" dirty="0">
                <a:latin typeface="Times New Roman" panose="02020603050405020304" pitchFamily="18" charset="0"/>
              </a:rPr>
              <a:t>）根据听到的句子</a:t>
            </a:r>
            <a:r>
              <a:rPr lang="zh-CN" altLang="zh-CN" sz="3200" b="1" kern="100" dirty="0" smtClean="0">
                <a:latin typeface="Times New Roman" panose="02020603050405020304" pitchFamily="18" charset="0"/>
              </a:rPr>
              <a:t>，为</a:t>
            </a:r>
            <a:r>
              <a:rPr lang="zh-CN" altLang="zh-CN" sz="3200" b="1" kern="100" dirty="0">
                <a:latin typeface="Times New Roman" panose="02020603050405020304" pitchFamily="18" charset="0"/>
              </a:rPr>
              <a:t>图片排序，写上正确的序号。</a:t>
            </a:r>
            <a:endParaRPr lang="zh-CN" altLang="zh-CN" sz="2400" b="1" kern="100" dirty="0">
              <a:latin typeface="Times New Roman" panose="02020603050405020304" pitchFamily="18" charset="0"/>
            </a:endParaRPr>
          </a:p>
          <a:p>
            <a:pPr indent="304800"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3200" b="1" kern="100" dirty="0">
                <a:latin typeface="Times New Roman" panose="02020603050405020304" pitchFamily="18" charset="0"/>
              </a:rPr>
              <a:t>（</a:t>
            </a:r>
            <a:r>
              <a:rPr lang="en-US" altLang="zh-CN" sz="3200" b="1" kern="100" dirty="0">
                <a:latin typeface="Times New Roman" panose="02020603050405020304" pitchFamily="18" charset="0"/>
              </a:rPr>
              <a:t>2</a:t>
            </a:r>
            <a:r>
              <a:rPr lang="zh-CN" altLang="zh-CN" sz="3200" b="1" kern="100" dirty="0">
                <a:latin typeface="Times New Roman" panose="02020603050405020304" pitchFamily="18" charset="0"/>
              </a:rPr>
              <a:t>）看图片</a:t>
            </a:r>
            <a:r>
              <a:rPr lang="zh-CN" altLang="zh-CN" sz="3200" b="1" kern="100" dirty="0" smtClean="0">
                <a:latin typeface="Times New Roman" panose="02020603050405020304" pitchFamily="18" charset="0"/>
              </a:rPr>
              <a:t>，在</a:t>
            </a:r>
            <a:r>
              <a:rPr lang="zh-CN" altLang="zh-CN" sz="3200" b="1" kern="100" dirty="0">
                <a:latin typeface="Times New Roman" panose="02020603050405020304" pitchFamily="18" charset="0"/>
              </a:rPr>
              <a:t>课本上圈单词。</a:t>
            </a:r>
            <a:endParaRPr lang="zh-CN" altLang="zh-CN" sz="2400" b="1" kern="1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/>
          <a:srcRect r="12389"/>
          <a:stretch/>
        </p:blipFill>
        <p:spPr>
          <a:xfrm>
            <a:off x="539552" y="2636912"/>
            <a:ext cx="8208912" cy="3625955"/>
          </a:xfrm>
          <a:prstGeom prst="rect">
            <a:avLst/>
          </a:prstGeom>
        </p:spPr>
      </p:pic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-8490" y="0"/>
            <a:ext cx="9152489" cy="1484784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8800" b="1" i="1" dirty="0" smtClean="0">
                <a:solidFill>
                  <a:schemeClr val="bg1"/>
                </a:solidFill>
                <a:latin typeface="Times New Roman" pitchFamily="18" charset="0"/>
              </a:rPr>
              <a:t> Let</a:t>
            </a:r>
            <a:r>
              <a:rPr lang="en-US" altLang="zh-CN" sz="8800" b="1" i="1" dirty="0" smtClean="0">
                <a:solidFill>
                  <a:schemeClr val="bg1"/>
                </a:solidFill>
                <a:latin typeface="Times New Roman" pitchFamily="18" charset="0"/>
              </a:rPr>
              <a:t>’s sing</a:t>
            </a:r>
            <a:endParaRPr lang="zh-CN" altLang="en-US" sz="8800" b="1" i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131840" y="1608320"/>
            <a:ext cx="2584682" cy="9050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4000" b="1" kern="1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Our school</a:t>
            </a:r>
            <a:endParaRPr lang="zh-CN" altLang="zh-CN" sz="3200" b="1" kern="1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4394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323528" y="260648"/>
            <a:ext cx="3168352" cy="83099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w Cen MT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zh-CN" sz="4800" b="1" dirty="0">
                <a:latin typeface="Arial" panose="020B0604020202020204" pitchFamily="34" charset="0"/>
              </a:rPr>
              <a:t>Story time</a:t>
            </a:r>
            <a:endParaRPr lang="en-US" altLang="zh-CN" sz="3600" b="1" dirty="0">
              <a:latin typeface="Arial" panose="020B060402020202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899592" y="2348880"/>
            <a:ext cx="756084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dirty="0" smtClean="0"/>
              <a:t>1</a:t>
            </a:r>
            <a:r>
              <a:rPr lang="zh-CN" altLang="en-US" sz="3600" dirty="0" smtClean="0"/>
              <a:t>、</a:t>
            </a:r>
            <a:r>
              <a:rPr lang="zh-CN" altLang="zh-CN" sz="3600" dirty="0" smtClean="0"/>
              <a:t>能力</a:t>
            </a:r>
            <a:r>
              <a:rPr lang="zh-CN" altLang="zh-CN" sz="3600" dirty="0"/>
              <a:t>强的学生说说</a:t>
            </a:r>
            <a:r>
              <a:rPr lang="en-US" altLang="zh-CN" sz="3600" dirty="0"/>
              <a:t>Story time</a:t>
            </a:r>
            <a:r>
              <a:rPr lang="zh-CN" altLang="zh-CN" sz="3600" dirty="0"/>
              <a:t>部分的</a:t>
            </a:r>
            <a:r>
              <a:rPr lang="zh-CN" altLang="zh-CN" sz="3600" dirty="0" smtClean="0"/>
              <a:t>故事</a:t>
            </a:r>
            <a:r>
              <a:rPr lang="en-US" altLang="zh-CN" sz="3600" dirty="0" smtClean="0"/>
              <a:t>;</a:t>
            </a:r>
          </a:p>
          <a:p>
            <a:r>
              <a:rPr lang="en-US" altLang="zh-CN" sz="3600" dirty="0" smtClean="0"/>
              <a:t>2</a:t>
            </a:r>
            <a:r>
              <a:rPr lang="zh-CN" altLang="en-US" sz="3600" dirty="0" smtClean="0"/>
              <a:t>、</a:t>
            </a:r>
            <a:r>
              <a:rPr lang="zh-CN" altLang="zh-CN" sz="3600" dirty="0" smtClean="0"/>
              <a:t>教师</a:t>
            </a:r>
            <a:r>
              <a:rPr lang="zh-CN" altLang="zh-CN" sz="3600" dirty="0"/>
              <a:t>讲解一些</a:t>
            </a:r>
            <a:r>
              <a:rPr lang="zh-CN" altLang="zh-CN" sz="3600" dirty="0" smtClean="0"/>
              <a:t>难点</a:t>
            </a:r>
            <a:endParaRPr lang="en-US" altLang="zh-CN" sz="3600" dirty="0" smtClean="0"/>
          </a:p>
          <a:p>
            <a:r>
              <a:rPr lang="en-US" altLang="zh-CN" sz="3600" dirty="0" smtClean="0"/>
              <a:t>3</a:t>
            </a:r>
            <a:r>
              <a:rPr lang="zh-CN" altLang="en-US" sz="3600" dirty="0" smtClean="0"/>
              <a:t>、</a:t>
            </a:r>
            <a:r>
              <a:rPr lang="zh-CN" altLang="zh-CN" sz="3600" dirty="0" smtClean="0"/>
              <a:t>老师</a:t>
            </a:r>
            <a:r>
              <a:rPr lang="zh-CN" altLang="zh-CN" sz="3600" dirty="0"/>
              <a:t>带领学生朗读</a:t>
            </a:r>
            <a:r>
              <a:rPr lang="zh-CN" altLang="zh-CN" sz="3600" dirty="0" smtClean="0"/>
              <a:t>课文</a:t>
            </a:r>
            <a:endParaRPr lang="en-US" altLang="zh-CN" sz="3600" dirty="0" smtClean="0"/>
          </a:p>
          <a:p>
            <a:r>
              <a:rPr lang="en-US" altLang="zh-CN" sz="3600" dirty="0" smtClean="0"/>
              <a:t>4</a:t>
            </a:r>
            <a:r>
              <a:rPr lang="zh-CN" altLang="en-US" sz="3600" dirty="0" smtClean="0"/>
              <a:t>、</a:t>
            </a:r>
            <a:r>
              <a:rPr lang="zh-CN" altLang="zh-CN" sz="3600" dirty="0" smtClean="0"/>
              <a:t>让</a:t>
            </a:r>
            <a:r>
              <a:rPr lang="zh-CN" altLang="zh-CN" sz="3600" dirty="0"/>
              <a:t>学生表演故事</a:t>
            </a:r>
            <a:r>
              <a:rPr lang="zh-CN" altLang="zh-CN" sz="3600" dirty="0" smtClean="0"/>
              <a:t>。</a:t>
            </a:r>
            <a:endParaRPr lang="zh-CN" altLang="en-US" sz="3600" dirty="0"/>
          </a:p>
        </p:txBody>
      </p:sp>
    </p:spTree>
    <p:extLst>
      <p:ext uri="{BB962C8B-B14F-4D97-AF65-F5344CB8AC3E}">
        <p14:creationId xmlns:p14="http://schemas.microsoft.com/office/powerpoint/2010/main" val="2910077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WordArt 3"/>
          <p:cNvSpPr>
            <a:spLocks noChangeArrowheads="1" noChangeShapeType="1" noTextEdit="1"/>
          </p:cNvSpPr>
          <p:nvPr/>
        </p:nvSpPr>
        <p:spPr bwMode="auto">
          <a:xfrm>
            <a:off x="533400" y="457200"/>
            <a:ext cx="4800600" cy="10668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-1639"/>
              </a:avLst>
            </a:prstTxWarp>
          </a:bodyPr>
          <a:lstStyle/>
          <a:p>
            <a:pPr algn="ctr"/>
            <a:r>
              <a:rPr lang="en-US" altLang="zh-CN" sz="4000" kern="10" spc="-40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华文新魏"/>
                <a:ea typeface="华文新魏"/>
              </a:rPr>
              <a:t>Homework</a:t>
            </a:r>
            <a:endParaRPr lang="zh-CN" altLang="en-US" sz="4000" kern="10" spc="-40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华文新魏"/>
              <a:ea typeface="华文新魏"/>
            </a:endParaRPr>
          </a:p>
        </p:txBody>
      </p:sp>
      <p:sp>
        <p:nvSpPr>
          <p:cNvPr id="76806" name="Rectangle 6"/>
          <p:cNvSpPr>
            <a:spLocks noChangeArrowheads="1"/>
          </p:cNvSpPr>
          <p:nvPr/>
        </p:nvSpPr>
        <p:spPr bwMode="auto">
          <a:xfrm>
            <a:off x="571472" y="1844675"/>
            <a:ext cx="7705725" cy="4240213"/>
          </a:xfrm>
          <a:prstGeom prst="rect">
            <a:avLst/>
          </a:prstGeom>
          <a:solidFill>
            <a:schemeClr val="bg2">
              <a:lumMod val="75000"/>
              <a:alpha val="64999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zh-CN" altLang="en-US"/>
          </a:p>
        </p:txBody>
      </p:sp>
      <p:sp>
        <p:nvSpPr>
          <p:cNvPr id="76804" name="Text Box 4"/>
          <p:cNvSpPr txBox="1">
            <a:spLocks noChangeArrowheads="1"/>
          </p:cNvSpPr>
          <p:nvPr/>
        </p:nvSpPr>
        <p:spPr bwMode="auto">
          <a:xfrm>
            <a:off x="1000100" y="1857364"/>
            <a:ext cx="7299325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eaLnBrk="1" hangingPunct="1"/>
            <a:r>
              <a:rPr kumimoji="1" lang="zh-CN" altLang="en-US" sz="2800" b="1" dirty="0">
                <a:solidFill>
                  <a:srgbClr val="FF0066"/>
                </a:solidFill>
                <a:latin typeface="隶书" pitchFamily="49" charset="-122"/>
                <a:ea typeface="隶书" pitchFamily="49" charset="-122"/>
              </a:rPr>
              <a:t>☆</a:t>
            </a:r>
            <a:r>
              <a:rPr kumimoji="1" lang="en-US" altLang="zh-CN" sz="2800" b="1" dirty="0" smtClean="0">
                <a:solidFill>
                  <a:srgbClr val="FF0066"/>
                </a:solidFill>
                <a:latin typeface="隶书" pitchFamily="49" charset="-122"/>
                <a:ea typeface="隶书" pitchFamily="49" charset="-122"/>
              </a:rPr>
              <a:t>::</a:t>
            </a:r>
            <a:r>
              <a:rPr kumimoji="1" lang="zh-CN" altLang="en-US" sz="2800" b="1" dirty="0" smtClean="0">
                <a:solidFill>
                  <a:srgbClr val="FF0066"/>
                </a:solidFill>
                <a:latin typeface="隶书" pitchFamily="49" charset="-122"/>
                <a:ea typeface="隶书" pitchFamily="49" charset="-122"/>
              </a:rPr>
              <a:t>一星级</a:t>
            </a:r>
            <a:r>
              <a:rPr kumimoji="1" lang="en-US" altLang="zh-CN" sz="2800" b="1" dirty="0" smtClean="0">
                <a:solidFill>
                  <a:srgbClr val="FF0066"/>
                </a:solidFill>
                <a:latin typeface="隶书" pitchFamily="49" charset="-122"/>
                <a:ea typeface="隶书" pitchFamily="49" charset="-122"/>
              </a:rPr>
              <a:t>:</a:t>
            </a:r>
            <a:r>
              <a:rPr kumimoji="1" lang="zh-CN" altLang="en-US" sz="2800" b="1" dirty="0" smtClean="0">
                <a:solidFill>
                  <a:srgbClr val="FF0066"/>
                </a:solidFill>
                <a:latin typeface="隶书" pitchFamily="49" charset="-122"/>
                <a:ea typeface="隶书" pitchFamily="49" charset="-122"/>
              </a:rPr>
              <a:t>会读、会写本单元单词与常用句子；</a:t>
            </a:r>
            <a:endParaRPr kumimoji="1" lang="zh-CN" altLang="zh-CN" sz="2800" b="1" dirty="0">
              <a:solidFill>
                <a:srgbClr val="FF0066"/>
              </a:solidFill>
              <a:latin typeface="隶书" pitchFamily="49" charset="-122"/>
              <a:ea typeface="隶书" pitchFamily="49" charset="-122"/>
            </a:endParaRPr>
          </a:p>
          <a:p>
            <a:pPr marL="457200" indent="-457200" algn="ctr" eaLnBrk="1" hangingPunct="1"/>
            <a:endParaRPr kumimoji="1" lang="zh-CN" altLang="en-US" sz="2800" b="1" dirty="0">
              <a:solidFill>
                <a:srgbClr val="FF0066"/>
              </a:solidFill>
              <a:latin typeface="隶书" pitchFamily="49" charset="-122"/>
              <a:ea typeface="隶书" pitchFamily="49" charset="-122"/>
            </a:endParaRPr>
          </a:p>
          <a:p>
            <a:pPr marL="457200" indent="-457200" eaLnBrk="1" hangingPunct="1"/>
            <a:r>
              <a:rPr kumimoji="1" lang="zh-CN" altLang="en-US" sz="2800" b="1" dirty="0" smtClean="0">
                <a:solidFill>
                  <a:srgbClr val="FF0066"/>
                </a:solidFill>
                <a:latin typeface="隶书" pitchFamily="49" charset="-122"/>
                <a:ea typeface="隶书" pitchFamily="49" charset="-122"/>
              </a:rPr>
              <a:t>☆☆</a:t>
            </a:r>
            <a:r>
              <a:rPr kumimoji="1" lang="en-US" altLang="zh-CN" sz="2800" b="1" dirty="0" smtClean="0">
                <a:solidFill>
                  <a:srgbClr val="FF0066"/>
                </a:solidFill>
                <a:latin typeface="隶书" pitchFamily="49" charset="-122"/>
                <a:ea typeface="隶书" pitchFamily="49" charset="-122"/>
              </a:rPr>
              <a:t>:</a:t>
            </a:r>
            <a:r>
              <a:rPr kumimoji="1" lang="zh-CN" altLang="en-US" sz="2800" b="1" dirty="0" smtClean="0">
                <a:solidFill>
                  <a:srgbClr val="FF0066"/>
                </a:solidFill>
                <a:latin typeface="隶书" pitchFamily="49" charset="-122"/>
                <a:ea typeface="隶书" pitchFamily="49" charset="-122"/>
              </a:rPr>
              <a:t>二星级</a:t>
            </a:r>
            <a:r>
              <a:rPr kumimoji="1" lang="en-US" altLang="zh-CN" sz="2800" b="1" dirty="0" smtClean="0">
                <a:solidFill>
                  <a:srgbClr val="FF0066"/>
                </a:solidFill>
                <a:latin typeface="隶书" pitchFamily="49" charset="-122"/>
                <a:ea typeface="隶书" pitchFamily="49" charset="-122"/>
              </a:rPr>
              <a:t>:</a:t>
            </a:r>
            <a:r>
              <a:rPr kumimoji="1" lang="zh-CN" altLang="en-US" sz="2800" b="1" dirty="0" smtClean="0">
                <a:solidFill>
                  <a:srgbClr val="FF0066"/>
                </a:solidFill>
                <a:latin typeface="隶书" pitchFamily="49" charset="-122"/>
                <a:ea typeface="隶书" pitchFamily="49" charset="-122"/>
              </a:rPr>
              <a:t>能用本单元的句型在实际生活中运用对话。</a:t>
            </a:r>
            <a:endParaRPr kumimoji="1" lang="zh-CN" altLang="zh-CN" sz="2800" b="1" dirty="0">
              <a:solidFill>
                <a:srgbClr val="FF0066"/>
              </a:solidFill>
              <a:latin typeface="隶书" pitchFamily="49" charset="-122"/>
              <a:ea typeface="隶书" pitchFamily="49" charset="-122"/>
            </a:endParaRPr>
          </a:p>
          <a:p>
            <a:pPr marL="457200" indent="-457200" eaLnBrk="1" hangingPunct="1"/>
            <a:endParaRPr kumimoji="1" lang="zh-CN" altLang="en-US" sz="2800" b="1" dirty="0">
              <a:solidFill>
                <a:srgbClr val="FF0066"/>
              </a:solidFill>
              <a:latin typeface="隶书" pitchFamily="49" charset="-122"/>
              <a:ea typeface="隶书" pitchFamily="49" charset="-122"/>
            </a:endParaRPr>
          </a:p>
          <a:p>
            <a:pPr marL="457200" indent="-457200" eaLnBrk="1" hangingPunct="1"/>
            <a:r>
              <a:rPr kumimoji="1" lang="en-US" altLang="zh-CN" sz="2000" b="1" dirty="0">
                <a:latin typeface="楷体_GB2312" pitchFamily="49" charset="-122"/>
                <a:ea typeface="楷体_GB2312" pitchFamily="49" charset="-122"/>
              </a:rPr>
              <a:t>(</a:t>
            </a:r>
            <a:r>
              <a:rPr kumimoji="1" lang="zh-CN" altLang="en-US" sz="2000" b="1" dirty="0">
                <a:latin typeface="楷体_GB2312" pitchFamily="49" charset="-122"/>
                <a:ea typeface="楷体_GB2312" pitchFamily="49" charset="-122"/>
              </a:rPr>
              <a:t>你可以根据自己的实际情况任选一个做</a:t>
            </a:r>
            <a:r>
              <a:rPr kumimoji="1" lang="en-US" altLang="zh-CN" sz="2000" b="1" dirty="0">
                <a:latin typeface="楷体_GB2312" pitchFamily="49" charset="-122"/>
                <a:ea typeface="楷体_GB2312" pitchFamily="49" charset="-122"/>
              </a:rPr>
              <a:t>)</a:t>
            </a:r>
          </a:p>
          <a:p>
            <a:pPr marL="457200" indent="-457200" eaLnBrk="1" hangingPunct="1"/>
            <a:endParaRPr kumimoji="1" lang="zh-CN" altLang="en-US" sz="2800" b="1" dirty="0">
              <a:solidFill>
                <a:srgbClr val="FF0066"/>
              </a:solidFill>
              <a:latin typeface="幼圆" pitchFamily="49" charset="-122"/>
              <a:ea typeface="幼圆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736059"/>
      </a:dk2>
      <a:lt2>
        <a:srgbClr val="E7E0C7"/>
      </a:lt2>
      <a:accent1>
        <a:srgbClr val="92B0C8"/>
      </a:accent1>
      <a:accent2>
        <a:srgbClr val="E37C3D"/>
      </a:accent2>
      <a:accent3>
        <a:srgbClr val="A5AB81"/>
      </a:accent3>
      <a:accent4>
        <a:srgbClr val="E9B635"/>
      </a:accent4>
      <a:accent5>
        <a:srgbClr val="7BA79D"/>
      </a:accent5>
      <a:accent6>
        <a:srgbClr val="968C8C"/>
      </a:accent6>
      <a:hlink>
        <a:srgbClr val="F7A115"/>
      </a:hlink>
      <a:folHlink>
        <a:srgbClr val="969696"/>
      </a:folHlink>
    </a:clrScheme>
    <a:fontScheme name="Savon">
      <a:maj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3F20CFC1-E34F-405B-AA49-5BE0E194F1B3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肥皂</Template>
  <TotalTime>359</TotalTime>
  <Words>286</Words>
  <Application>Microsoft Office PowerPoint</Application>
  <PresentationFormat>全屏显示(4:3)</PresentationFormat>
  <Paragraphs>54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21" baseType="lpstr">
      <vt:lpstr>华文新魏</vt:lpstr>
      <vt:lpstr>经典趣体简</vt:lpstr>
      <vt:lpstr>楷体_GB2312</vt:lpstr>
      <vt:lpstr>隶书</vt:lpstr>
      <vt:lpstr>宋体</vt:lpstr>
      <vt:lpstr>幼圆</vt:lpstr>
      <vt:lpstr>Arial</vt:lpstr>
      <vt:lpstr>Calibri</vt:lpstr>
      <vt:lpstr>Comic Sans MS</vt:lpstr>
      <vt:lpstr>Garamond</vt:lpstr>
      <vt:lpstr>Times New Roman</vt:lpstr>
      <vt:lpstr>Savon</vt:lpstr>
      <vt:lpstr>PowerPoint 演示文稿</vt:lpstr>
      <vt:lpstr>PowerPoint 演示文稿</vt:lpstr>
      <vt:lpstr>热身活动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JiSongGe</dc:creator>
  <cp:lastModifiedBy>pin quan</cp:lastModifiedBy>
  <cp:revision>92</cp:revision>
  <dcterms:created xsi:type="dcterms:W3CDTF">2014-02-12T04:58:44Z</dcterms:created>
  <dcterms:modified xsi:type="dcterms:W3CDTF">2016-06-30T09:29:59Z</dcterms:modified>
</cp:coreProperties>
</file>